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91" r:id="rId5"/>
    <p:sldId id="377" r:id="rId6"/>
    <p:sldId id="383" r:id="rId7"/>
    <p:sldId id="403" r:id="rId8"/>
    <p:sldId id="392" r:id="rId9"/>
    <p:sldId id="422" r:id="rId10"/>
    <p:sldId id="423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4A5190-F28B-4789-893F-5BA528AEB1C7}" v="2" dt="2023-10-30T11:18:00.727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80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E04A5190-F28B-4789-893F-5BA528AEB1C7}"/>
    <pc:docChg chg="custSel addSld delSld modSld sldOrd">
      <pc:chgData name="Stijn Weijermars" userId="2933e1d2-70ff-47b3-ad61-d61e32fda646" providerId="ADAL" clId="{E04A5190-F28B-4789-893F-5BA528AEB1C7}" dt="2023-10-30T11:18:03.677" v="11" actId="478"/>
      <pc:docMkLst>
        <pc:docMk/>
      </pc:docMkLst>
      <pc:sldChg chg="modSp mod">
        <pc:chgData name="Stijn Weijermars" userId="2933e1d2-70ff-47b3-ad61-d61e32fda646" providerId="ADAL" clId="{E04A5190-F28B-4789-893F-5BA528AEB1C7}" dt="2023-10-30T10:58:18.623" v="1" actId="20577"/>
        <pc:sldMkLst>
          <pc:docMk/>
          <pc:sldMk cId="1058433591" sldId="291"/>
        </pc:sldMkLst>
        <pc:spChg chg="mod">
          <ac:chgData name="Stijn Weijermars" userId="2933e1d2-70ff-47b3-ad61-d61e32fda646" providerId="ADAL" clId="{E04A5190-F28B-4789-893F-5BA528AEB1C7}" dt="2023-10-30T10:58:18.623" v="1" actId="20577"/>
          <ac:spMkLst>
            <pc:docMk/>
            <pc:sldMk cId="1058433591" sldId="291"/>
            <ac:spMk id="8" creationId="{00000000-0000-0000-0000-000000000000}"/>
          </ac:spMkLst>
        </pc:spChg>
      </pc:sldChg>
      <pc:sldChg chg="del">
        <pc:chgData name="Stijn Weijermars" userId="2933e1d2-70ff-47b3-ad61-d61e32fda646" providerId="ADAL" clId="{E04A5190-F28B-4789-893F-5BA528AEB1C7}" dt="2023-10-30T11:00:06.402" v="5" actId="47"/>
        <pc:sldMkLst>
          <pc:docMk/>
          <pc:sldMk cId="3992267491" sldId="384"/>
        </pc:sldMkLst>
      </pc:sldChg>
      <pc:sldChg chg="del">
        <pc:chgData name="Stijn Weijermars" userId="2933e1d2-70ff-47b3-ad61-d61e32fda646" providerId="ADAL" clId="{E04A5190-F28B-4789-893F-5BA528AEB1C7}" dt="2023-10-30T11:00:06.402" v="5" actId="47"/>
        <pc:sldMkLst>
          <pc:docMk/>
          <pc:sldMk cId="792408850" sldId="385"/>
        </pc:sldMkLst>
      </pc:sldChg>
      <pc:sldChg chg="del">
        <pc:chgData name="Stijn Weijermars" userId="2933e1d2-70ff-47b3-ad61-d61e32fda646" providerId="ADAL" clId="{E04A5190-F28B-4789-893F-5BA528AEB1C7}" dt="2023-10-30T11:00:06.402" v="5" actId="47"/>
        <pc:sldMkLst>
          <pc:docMk/>
          <pc:sldMk cId="1984861455" sldId="387"/>
        </pc:sldMkLst>
      </pc:sldChg>
      <pc:sldChg chg="del">
        <pc:chgData name="Stijn Weijermars" userId="2933e1d2-70ff-47b3-ad61-d61e32fda646" providerId="ADAL" clId="{E04A5190-F28B-4789-893F-5BA528AEB1C7}" dt="2023-10-30T11:00:17.616" v="6" actId="47"/>
        <pc:sldMkLst>
          <pc:docMk/>
          <pc:sldMk cId="439170834" sldId="388"/>
        </pc:sldMkLst>
      </pc:sldChg>
      <pc:sldChg chg="del">
        <pc:chgData name="Stijn Weijermars" userId="2933e1d2-70ff-47b3-ad61-d61e32fda646" providerId="ADAL" clId="{E04A5190-F28B-4789-893F-5BA528AEB1C7}" dt="2023-10-30T11:00:17.616" v="6" actId="47"/>
        <pc:sldMkLst>
          <pc:docMk/>
          <pc:sldMk cId="756265166" sldId="389"/>
        </pc:sldMkLst>
      </pc:sldChg>
      <pc:sldChg chg="del">
        <pc:chgData name="Stijn Weijermars" userId="2933e1d2-70ff-47b3-ad61-d61e32fda646" providerId="ADAL" clId="{E04A5190-F28B-4789-893F-5BA528AEB1C7}" dt="2023-10-30T11:00:17.616" v="6" actId="47"/>
        <pc:sldMkLst>
          <pc:docMk/>
          <pc:sldMk cId="2718969369" sldId="390"/>
        </pc:sldMkLst>
      </pc:sldChg>
      <pc:sldChg chg="del">
        <pc:chgData name="Stijn Weijermars" userId="2933e1d2-70ff-47b3-ad61-d61e32fda646" providerId="ADAL" clId="{E04A5190-F28B-4789-893F-5BA528AEB1C7}" dt="2023-10-30T11:00:17.616" v="6" actId="47"/>
        <pc:sldMkLst>
          <pc:docMk/>
          <pc:sldMk cId="2691077283" sldId="394"/>
        </pc:sldMkLst>
      </pc:sldChg>
      <pc:sldChg chg="del">
        <pc:chgData name="Stijn Weijermars" userId="2933e1d2-70ff-47b3-ad61-d61e32fda646" providerId="ADAL" clId="{E04A5190-F28B-4789-893F-5BA528AEB1C7}" dt="2023-10-30T11:00:17.616" v="6" actId="47"/>
        <pc:sldMkLst>
          <pc:docMk/>
          <pc:sldMk cId="3963609379" sldId="395"/>
        </pc:sldMkLst>
      </pc:sldChg>
      <pc:sldChg chg="del">
        <pc:chgData name="Stijn Weijermars" userId="2933e1d2-70ff-47b3-ad61-d61e32fda646" providerId="ADAL" clId="{E04A5190-F28B-4789-893F-5BA528AEB1C7}" dt="2023-10-30T11:00:17.616" v="6" actId="47"/>
        <pc:sldMkLst>
          <pc:docMk/>
          <pc:sldMk cId="3734565211" sldId="397"/>
        </pc:sldMkLst>
      </pc:sldChg>
      <pc:sldChg chg="del">
        <pc:chgData name="Stijn Weijermars" userId="2933e1d2-70ff-47b3-ad61-d61e32fda646" providerId="ADAL" clId="{E04A5190-F28B-4789-893F-5BA528AEB1C7}" dt="2023-10-30T11:00:06.402" v="5" actId="47"/>
        <pc:sldMkLst>
          <pc:docMk/>
          <pc:sldMk cId="2843911539" sldId="399"/>
        </pc:sldMkLst>
      </pc:sldChg>
      <pc:sldChg chg="del">
        <pc:chgData name="Stijn Weijermars" userId="2933e1d2-70ff-47b3-ad61-d61e32fda646" providerId="ADAL" clId="{E04A5190-F28B-4789-893F-5BA528AEB1C7}" dt="2023-10-30T11:00:06.402" v="5" actId="47"/>
        <pc:sldMkLst>
          <pc:docMk/>
          <pc:sldMk cId="2336779482" sldId="400"/>
        </pc:sldMkLst>
      </pc:sldChg>
      <pc:sldChg chg="del">
        <pc:chgData name="Stijn Weijermars" userId="2933e1d2-70ff-47b3-ad61-d61e32fda646" providerId="ADAL" clId="{E04A5190-F28B-4789-893F-5BA528AEB1C7}" dt="2023-10-30T11:00:06.402" v="5" actId="47"/>
        <pc:sldMkLst>
          <pc:docMk/>
          <pc:sldMk cId="2424522077" sldId="401"/>
        </pc:sldMkLst>
      </pc:sldChg>
      <pc:sldChg chg="del">
        <pc:chgData name="Stijn Weijermars" userId="2933e1d2-70ff-47b3-ad61-d61e32fda646" providerId="ADAL" clId="{E04A5190-F28B-4789-893F-5BA528AEB1C7}" dt="2023-10-30T11:00:06.402" v="5" actId="47"/>
        <pc:sldMkLst>
          <pc:docMk/>
          <pc:sldMk cId="2807591488" sldId="402"/>
        </pc:sldMkLst>
      </pc:sldChg>
      <pc:sldChg chg="addSp delSp new mod ord">
        <pc:chgData name="Stijn Weijermars" userId="2933e1d2-70ff-47b3-ad61-d61e32fda646" providerId="ADAL" clId="{E04A5190-F28B-4789-893F-5BA528AEB1C7}" dt="2023-10-30T11:00:31.515" v="8"/>
        <pc:sldMkLst>
          <pc:docMk/>
          <pc:sldMk cId="1353375063" sldId="403"/>
        </pc:sldMkLst>
        <pc:spChg chg="del">
          <ac:chgData name="Stijn Weijermars" userId="2933e1d2-70ff-47b3-ad61-d61e32fda646" providerId="ADAL" clId="{E04A5190-F28B-4789-893F-5BA528AEB1C7}" dt="2023-10-30T10:59:17.156" v="4" actId="478"/>
          <ac:spMkLst>
            <pc:docMk/>
            <pc:sldMk cId="1353375063" sldId="403"/>
            <ac:spMk id="2" creationId="{475A311F-9AA8-4304-7192-5E45FE835949}"/>
          </ac:spMkLst>
        </pc:spChg>
        <pc:picChg chg="add">
          <ac:chgData name="Stijn Weijermars" userId="2933e1d2-70ff-47b3-ad61-d61e32fda646" providerId="ADAL" clId="{E04A5190-F28B-4789-893F-5BA528AEB1C7}" dt="2023-10-30T10:59:13.446" v="3" actId="22"/>
          <ac:picMkLst>
            <pc:docMk/>
            <pc:sldMk cId="1353375063" sldId="403"/>
            <ac:picMk id="4" creationId="{24859587-A072-0A43-19F4-9010FC361701}"/>
          </ac:picMkLst>
        </pc:picChg>
      </pc:sldChg>
      <pc:sldChg chg="addSp delSp modSp new mod">
        <pc:chgData name="Stijn Weijermars" userId="2933e1d2-70ff-47b3-ad61-d61e32fda646" providerId="ADAL" clId="{E04A5190-F28B-4789-893F-5BA528AEB1C7}" dt="2023-10-30T11:18:03.677" v="11" actId="478"/>
        <pc:sldMkLst>
          <pc:docMk/>
          <pc:sldMk cId="2781799697" sldId="423"/>
        </pc:sldMkLst>
        <pc:spChg chg="del">
          <ac:chgData name="Stijn Weijermars" userId="2933e1d2-70ff-47b3-ad61-d61e32fda646" providerId="ADAL" clId="{E04A5190-F28B-4789-893F-5BA528AEB1C7}" dt="2023-10-30T11:18:03.677" v="11" actId="478"/>
          <ac:spMkLst>
            <pc:docMk/>
            <pc:sldMk cId="2781799697" sldId="423"/>
            <ac:spMk id="2" creationId="{C20C57CA-460B-03CE-F451-396939DD416C}"/>
          </ac:spMkLst>
        </pc:spChg>
        <pc:spChg chg="del">
          <ac:chgData name="Stijn Weijermars" userId="2933e1d2-70ff-47b3-ad61-d61e32fda646" providerId="ADAL" clId="{E04A5190-F28B-4789-893F-5BA528AEB1C7}" dt="2023-10-30T11:18:00.727" v="10"/>
          <ac:spMkLst>
            <pc:docMk/>
            <pc:sldMk cId="2781799697" sldId="423"/>
            <ac:spMk id="3" creationId="{980F97AF-8483-9F15-8A4E-2EC71C4A3707}"/>
          </ac:spMkLst>
        </pc:spChg>
        <pc:picChg chg="add mod">
          <ac:chgData name="Stijn Weijermars" userId="2933e1d2-70ff-47b3-ad61-d61e32fda646" providerId="ADAL" clId="{E04A5190-F28B-4789-893F-5BA528AEB1C7}" dt="2023-10-30T11:18:00.727" v="10"/>
          <ac:picMkLst>
            <pc:docMk/>
            <pc:sldMk cId="2781799697" sldId="423"/>
            <ac:picMk id="1026" creationId="{5767F817-DD49-3DC6-816B-F0C1351AE9B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30-10-2023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67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30-10-2023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30-10-2023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0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30-10-2023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ertitel 4"/>
          <p:cNvSpPr txBox="1">
            <a:spLocks/>
          </p:cNvSpPr>
          <p:nvPr/>
        </p:nvSpPr>
        <p:spPr>
          <a:xfrm>
            <a:off x="2034776" y="5709805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68998"/>
                </a:solidFill>
              </a:rPr>
              <a:t>periode 1 les 7</a:t>
            </a:r>
          </a:p>
          <a:p>
            <a:endParaRPr lang="nl-NL" dirty="0">
              <a:solidFill>
                <a:srgbClr val="068998"/>
              </a:solidFill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967976" y="2227138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>
                <a:solidFill>
                  <a:srgbClr val="068998"/>
                </a:solidFill>
              </a:rPr>
              <a:t>Adviseur duurzame leefomgeving</a:t>
            </a:r>
            <a:br>
              <a:rPr lang="nl-NL" dirty="0">
                <a:solidFill>
                  <a:srgbClr val="068998"/>
                </a:solidFill>
              </a:rPr>
            </a:br>
            <a:r>
              <a:rPr lang="nl-NL" dirty="0">
                <a:solidFill>
                  <a:srgbClr val="068998"/>
                </a:solidFill>
              </a:rPr>
              <a:t>Periode 1</a:t>
            </a:r>
            <a:br>
              <a:rPr lang="nl-NL" dirty="0">
                <a:solidFill>
                  <a:srgbClr val="068998"/>
                </a:solidFill>
              </a:rPr>
            </a:br>
            <a:endParaRPr lang="nl-NL" dirty="0">
              <a:solidFill>
                <a:srgbClr val="068998"/>
              </a:solidFill>
            </a:endParaRPr>
          </a:p>
        </p:txBody>
      </p:sp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1882376" y="3896591"/>
            <a:ext cx="8534400" cy="1752600"/>
          </a:xfrm>
        </p:spPr>
        <p:txBody>
          <a:bodyPr/>
          <a:lstStyle/>
          <a:p>
            <a:r>
              <a:rPr lang="nl-NL" dirty="0">
                <a:solidFill>
                  <a:srgbClr val="F61A53"/>
                </a:solidFill>
              </a:rPr>
              <a:t>Alles voor een </a:t>
            </a:r>
            <a:r>
              <a:rPr lang="nl-NL" dirty="0" err="1">
                <a:solidFill>
                  <a:srgbClr val="F61A53"/>
                </a:solidFill>
              </a:rPr>
              <a:t>eco</a:t>
            </a:r>
            <a:r>
              <a:rPr lang="nl-NL" dirty="0">
                <a:solidFill>
                  <a:srgbClr val="F61A53"/>
                </a:solidFill>
              </a:rPr>
              <a:t>-positief leven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EE49F58-8DC9-45D0-9B2C-CFCBB431A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891" y="1773708"/>
            <a:ext cx="2871465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3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7625" y="569946"/>
            <a:ext cx="8860565" cy="648072"/>
          </a:xfrm>
        </p:spPr>
        <p:txBody>
          <a:bodyPr/>
          <a:lstStyle/>
          <a:p>
            <a:r>
              <a:rPr lang="nl-NL" dirty="0"/>
              <a:t>De Impact Top 10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257701" y="1218018"/>
            <a:ext cx="8846773" cy="4929411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A618D61-A77D-4376-80BA-EF59CE98E1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67"/>
          <a:stretch/>
        </p:blipFill>
        <p:spPr>
          <a:xfrm>
            <a:off x="6097875" y="0"/>
            <a:ext cx="6094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0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Meeste Impact </a:t>
            </a:r>
          </a:p>
          <a:p>
            <a:pPr lvl="1"/>
            <a:r>
              <a:rPr lang="nl-NL" dirty="0"/>
              <a:t>Eten en drinken </a:t>
            </a:r>
          </a:p>
          <a:p>
            <a:pPr lvl="1"/>
            <a:r>
              <a:rPr lang="nl-NL" dirty="0"/>
              <a:t>Spullen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Meeste effort nu:</a:t>
            </a:r>
          </a:p>
          <a:p>
            <a:pPr lvl="1"/>
            <a:r>
              <a:rPr lang="nl-NL" dirty="0"/>
              <a:t>Huis </a:t>
            </a:r>
          </a:p>
          <a:p>
            <a:pPr lvl="1"/>
            <a:r>
              <a:rPr lang="nl-NL" dirty="0"/>
              <a:t>Vervoer </a:t>
            </a:r>
          </a:p>
          <a:p>
            <a:pPr lvl="1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6F72A67-632B-46D7-87BA-761A34D72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74"/>
          <a:stretch/>
        </p:blipFill>
        <p:spPr>
          <a:xfrm>
            <a:off x="7126357" y="-1206"/>
            <a:ext cx="5065644" cy="68592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Top 10 samengevat in 4 sectoren</a:t>
            </a:r>
          </a:p>
        </p:txBody>
      </p:sp>
    </p:spTree>
    <p:extLst>
      <p:ext uri="{BB962C8B-B14F-4D97-AF65-F5344CB8AC3E}">
        <p14:creationId xmlns:p14="http://schemas.microsoft.com/office/powerpoint/2010/main" val="255240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4859587-A072-0A43-19F4-9010FC361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022" y="271022"/>
            <a:ext cx="5953956" cy="63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75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6512" y="332656"/>
            <a:ext cx="9373670" cy="648072"/>
          </a:xfrm>
        </p:spPr>
        <p:txBody>
          <a:bodyPr/>
          <a:lstStyle/>
          <a:p>
            <a:r>
              <a:rPr lang="nl-NL"/>
              <a:t>Biologische of industriële landbouw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2126511" y="1196975"/>
          <a:ext cx="9877646" cy="340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38823">
                  <a:extLst>
                    <a:ext uri="{9D8B030D-6E8A-4147-A177-3AD203B41FA5}">
                      <a16:colId xmlns:a16="http://schemas.microsoft.com/office/drawing/2014/main" val="2591157578"/>
                    </a:ext>
                  </a:extLst>
                </a:gridCol>
                <a:gridCol w="4938823">
                  <a:extLst>
                    <a:ext uri="{9D8B030D-6E8A-4147-A177-3AD203B41FA5}">
                      <a16:colId xmlns:a16="http://schemas.microsoft.com/office/drawing/2014/main" val="7102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Biologisch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Industrieel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766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Behoud natuur bodemkwaliteit</a:t>
                      </a:r>
                      <a:r>
                        <a:rPr lang="nl-NL" baseline="0"/>
                        <a:t> en diversiteit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Efficiënt gebruik van 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566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Verschillende gewassen samen met natuurlijke begroeiing rondom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Monocultuur</a:t>
                      </a:r>
                      <a:r>
                        <a:rPr lang="nl-NL" baseline="0"/>
                        <a:t> met kans op ziektes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945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Natuurlijke mest en bestrijdingsmiddelen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Kunstmest en synthetische bestrijdingsmiddelen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768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Geen manipulatie, toevoegingen</a:t>
                      </a:r>
                      <a:r>
                        <a:rPr lang="nl-NL" baseline="0"/>
                        <a:t> of conserveringsmiddelen, beperkt houdbaar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Genetische</a:t>
                      </a:r>
                      <a:r>
                        <a:rPr lang="nl-NL" baseline="0"/>
                        <a:t> manipulatie, toevoegingen, conserveringsmiddelen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700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20/30% meer grond,</a:t>
                      </a:r>
                      <a:r>
                        <a:rPr lang="nl-NL" baseline="0"/>
                        <a:t> duurder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Efficiënt en goedkoper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300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Kleiner</a:t>
                      </a:r>
                      <a:r>
                        <a:rPr lang="nl-NL" baseline="0"/>
                        <a:t> voorverpakt &gt; gezondere eetstijl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Groter voorverpakt waardoor meer consumptie en meer restjes/afval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584718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b="49712"/>
          <a:stretch/>
        </p:blipFill>
        <p:spPr>
          <a:xfrm>
            <a:off x="2140688" y="4677300"/>
            <a:ext cx="4924646" cy="18573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157" y="4690618"/>
            <a:ext cx="49530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4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2B0BA-D9FB-4167-842A-D01BE93C6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061" y="332656"/>
            <a:ext cx="3509120" cy="648072"/>
          </a:xfrm>
        </p:spPr>
        <p:txBody>
          <a:bodyPr/>
          <a:lstStyle/>
          <a:p>
            <a:r>
              <a:rPr lang="nl-NL"/>
              <a:t>Keuzeboom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2AA6697-9C68-405E-9106-B0C6DB38B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3488"/>
            <a:ext cx="5377070" cy="6771480"/>
          </a:xfrm>
        </p:spPr>
      </p:pic>
    </p:spTree>
    <p:extLst>
      <p:ext uri="{BB962C8B-B14F-4D97-AF65-F5344CB8AC3E}">
        <p14:creationId xmlns:p14="http://schemas.microsoft.com/office/powerpoint/2010/main" val="272899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irculariteit: wat is het en wat moet je ermee?">
            <a:extLst>
              <a:ext uri="{FF2B5EF4-FFF2-40B4-BE49-F238E27FC236}">
                <a16:creationId xmlns:a16="http://schemas.microsoft.com/office/drawing/2014/main" id="{5767F817-DD49-3DC6-816B-F0C1351AE9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31" y="1196975"/>
            <a:ext cx="8763000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996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  <ds:schemaRef ds:uri="c67c63a5-6c7f-42bb-9d17-0feff5816463"/>
    <ds:schemaRef ds:uri="c20cf8ba-b598-4d03-85bf-01d90a2844ae"/>
  </ds:schemaRefs>
</ds:datastoreItem>
</file>

<file path=customXml/itemProps3.xml><?xml version="1.0" encoding="utf-8"?>
<ds:datastoreItem xmlns:ds="http://schemas.openxmlformats.org/officeDocument/2006/customXml" ds:itemID="{F4E81CA8-49BB-45BC-966B-EFEC111001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114</Words>
  <Application>Microsoft Office PowerPoint</Application>
  <PresentationFormat>Breedbeeld</PresentationFormat>
  <Paragraphs>30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De Impact Top 10</vt:lpstr>
      <vt:lpstr>Top 10 samengevat in 4 sectoren</vt:lpstr>
      <vt:lpstr>PowerPoint-presentatie</vt:lpstr>
      <vt:lpstr>Biologische of industriële landbouw</vt:lpstr>
      <vt:lpstr>Keuzeboom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Stijn Weijermars</cp:lastModifiedBy>
  <cp:revision>10</cp:revision>
  <dcterms:created xsi:type="dcterms:W3CDTF">2021-07-07T07:37:45Z</dcterms:created>
  <dcterms:modified xsi:type="dcterms:W3CDTF">2023-10-30T11:18:10Z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